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6858000" cy="9144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E129E-34B8-4194-922F-B70BD14C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CD110D-A7A3-4798-B930-2C05652D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1146-24B1-4CCE-A5E0-A4A9AF260870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C3F900-3C84-4CF1-976B-C539B3B0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25B9B6-6A40-4608-A58D-C0A6EEE0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70326-A518-4CB1-8B73-5A53CF1ED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9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29ECB-E548-446D-85AB-79BFFDF0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6A019E-2810-4F20-A05B-BA7852F3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483A84-E715-4EAD-A465-7BDB31C88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1146-24B1-4CCE-A5E0-A4A9AF260870}" type="datetimeFigureOut">
              <a:rPr lang="ru-RU" smtClean="0"/>
              <a:t>10.07.2023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1734EC-FDA1-46A6-9EA4-7A2EC5824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70378-AA31-457E-AAC7-217BB3383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0326-A518-4CB1-8B73-5A53CF1EDB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4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1ED0C8A-A295-464E-8D9C-170F544C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14CD0-0E8F-43AC-949A-E67FD4B0D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4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C92B74B-E279-4C79-AD20-6750C270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745355-1232-482D-B8DF-7542CF57AE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7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3F9F0E-D728-40EB-B14A-F2989B66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CDD2B4-1E31-4849-A56E-D1F3B3ABF9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9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E29B42-24C2-4520-BE6A-43E94502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4C8112-A821-4D00-B33A-B46A15CCC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C4FA1F-51C5-4258-82FE-8E1B7B75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50FDC9-F5DD-4474-889D-867B41180D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4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0D101B-2DC5-4B07-961F-C300BE4B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B4C9FE-5CDF-48FA-8E0F-0DDD1AAF4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B581B41-0178-465F-AB34-C77568C3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1EB306-A647-4B3D-908C-07E3CC90E9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73385EF-1E79-46FA-9747-9D8056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DB9656-51A9-4568-BCCE-30C72B7B04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5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D9BA9B1-075F-4662-97E8-7E04E41C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A0F822-6FC1-4289-88CD-396E93FCD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7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6F043F4-98C9-4EFE-82E6-ECFE68C3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70B69-401E-4A79-912B-90CA0580D6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56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873F72-E972-40FE-8B10-1A66CD02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D985E4-7E47-4BFA-BDF0-802327E2B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2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440590-376A-4DC8-A421-B9C45457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2C73F2-B09E-4E2C-956F-4976D9F425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C4EED8-C002-44AA-9218-32149B65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E6B561-B922-49ED-A17E-15FA931C66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0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11BFD3B-F630-4CDE-8285-66E39B81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BF513A-5BE1-44EC-9F26-CBB3F8F303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1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4E7845-D7AA-4FE5-B5B2-F6324E11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D7EB26-FA47-4C72-A266-749C76F1A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8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62E361-A6CE-44C8-95EF-18E12F39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A80160-260B-453A-9A24-39A4EB8EBE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38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5A0F87-F3CD-46DE-9291-65AAC2A3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6D33AA-77E1-440E-AB8A-2DEA0284C5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6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74F5F84-1130-4346-ACE6-9426BAFC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08A3D-D135-42CE-AAB8-2A4515624D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88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0D7870-FC4D-4A5C-B12F-371C4B66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FD9921-9D63-4755-ABB4-0DD83C98D8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5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9D92AD7-274B-47FC-A474-B5E5E36D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E29BB1-4B40-4305-B311-C59988C93B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13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D26639-321E-4982-B3BD-62E5C4BC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BEC892-0C94-472F-849C-E321C6C01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9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E2E58B-3C34-47D1-A27C-C7957D41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D629EA-201F-40E7-BCC8-A05590CD9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4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AA66144-EA3D-415E-96F8-055A987D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E47BC3-CA99-49D3-B072-2DC83FB147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2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B76415-E361-4BB3-BB18-7988D2F3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7441C9-6D52-449E-A25F-04D8E270B2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95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6882CA-CEFD-4256-ABDA-A023E551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4D3843-0D85-4971-AF14-61E2025D6B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12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6005E1E-96F1-4953-B4DE-D1779627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B80DCE-3C5A-48B7-8753-254FAE79F9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9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A158D9-0DB6-4D6F-AECF-524776F19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9340E4-BAC5-40A5-933D-A09B5CB346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5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6A7B126-657A-4372-B303-5B5B3044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E16EF6-7CEC-43F4-A04A-197F39B469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6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DAC0A8-54CB-4A91-BEB7-71874B26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5356E6-E419-4955-9094-3E4B638667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9551AF-941D-454D-815E-C0CACB87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2606D-48C2-4913-A624-1F07BB3FA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1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15DB7CA-2D72-4A4D-9B6E-B06ED04B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04F2F1-5928-4698-AAD6-66506E0DAC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8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kamoliddin turayev</dc:creator>
  <cp:lastModifiedBy>Пользователь</cp:lastModifiedBy>
  <cp:revision>1</cp:revision>
  <dcterms:created xsi:type="dcterms:W3CDTF">2023-04-04T07:39:15Z</dcterms:created>
  <dcterms:modified xsi:type="dcterms:W3CDTF">2023-07-10T11:49:30Z</dcterms:modified>
</cp:coreProperties>
</file>