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CHA_UZ" initials="M" lastIdx="1" clrIdx="0">
    <p:extLst>
      <p:ext uri="{19B8F6BF-5375-455C-9EA6-DF929625EA0E}">
        <p15:presenceInfo xmlns:p15="http://schemas.microsoft.com/office/powerpoint/2012/main" userId="MECHA_U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595"/>
    <a:srgbClr val="7CABD9"/>
    <a:srgbClr val="F0F0F0"/>
    <a:srgbClr val="0563C1"/>
    <a:srgbClr val="DAF6FF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673C-D212-4284-8311-9489E30A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92AF8-3747-4BC6-9E37-0405FCBD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9BC57-F168-449B-B4B3-774E3ACA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BFFAB-58B1-4751-8D45-54131221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5F091-B054-4CAF-914E-44E8066D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5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CD71-8316-4158-A7B5-6ED4DE4B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B8F66-D70D-4F1D-89EC-85CDE6E23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6048-8ADE-4F16-891D-439CC2D5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6D5F9-FC96-45D5-B79A-73AF29D6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AE568-3BEB-4167-A591-8E58C691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C6F92-45D5-48DB-BB3E-11281CA41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62273-8B65-4BE0-A3A9-0A32C40C6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24893-FFE0-4573-98A9-55BB91CE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D4308-83A9-407F-B22A-E9FB0DE6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2FFE2-1BBE-4C48-99E7-5E443746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1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E69E-E411-434F-89C4-2A2D661C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9A7C-1FF3-4A0E-87E3-E822171D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6B8DD-E97D-4A2A-A167-C9DB44D3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77073-36BB-47F8-8C1D-0D9BFBB6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19689-8646-4595-AD34-0A2B352B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0E92-61D3-49F4-BCAD-A2C0F5A3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885E3-2156-4642-B6F2-7A1B8F400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7E083-C481-41EC-B433-FB1F68D0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9A25-872B-4B0C-BBD2-692024F5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0934E-0F21-4866-A31D-47ED37D5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9C5D-9F1D-4EB4-BF8C-98AF7D36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97C69-3EB9-4C1F-88B1-9D5601D9C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1646B-31EC-4C3A-99FE-0C76CEBC6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78C94-E839-470E-855C-36D354BC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B498B-4E44-41DA-AE81-CE786DD8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4E463-2251-4409-934F-69894277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7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8F91-C9E3-4957-8403-A42989D3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E739-66EB-4002-B724-95DACD5D2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02C36-9814-40B5-AEDC-7C50317E3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E63F1-980E-457C-BE98-D5D8F900F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97B54-B341-4EF7-8594-A7A38168C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453CF-8B92-48C0-BE0D-BBE231C8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AE2F1-BEC9-4672-B5A8-7E95C8BC5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7107A-BD6A-4F60-A93B-06CB4646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6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7BBA-D60D-4D90-BEA8-51ECE0A8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8FFF1-38B5-431F-8D00-CE5BEA0F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D2F5C-655B-4EB4-90E8-88134FB5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CC0DF-D8BC-4109-A7C4-171EE541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CF194-0DA9-4EA9-9BD0-6938BB96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789F0-2CBD-4D5F-82FD-B663BB62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665A3-CC74-4E84-A55F-167E1CAD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8E44-D031-4B19-9DFD-78DE98E9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04F08-979A-4983-B3AB-164A78934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75834-9AD1-41D5-849A-569437D89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FF439-9B37-4664-8CC3-09E27CB0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FBF4E-3EAA-47A2-97B0-0643A66E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4E187-5B65-47CC-8A4B-BDEC432B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01CA-4DC7-4D96-B098-F668F6BD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FD5F8-D5AE-4FAA-A310-C6AE3A5AC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356FF-6E48-44FA-90CA-412FD35E2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AA3D8-F1B9-42F4-B41E-D44B0C00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9AB8D-4B97-458B-A04A-7DC95352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6B25F-CB9E-4FC5-A361-7954D61D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C1BBF-CE1F-42A6-81AF-ABA41513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C81FD-51EE-4129-BC17-B2084DEB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3FAF4-9A9D-475F-B110-30CC042C6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6B340-7C6B-4912-A6ED-E550A0D6C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0FA66-FCE6-4954-80AE-4D534046B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22F0BA-49EE-477C-B795-7BFD7177548A}"/>
              </a:ext>
            </a:extLst>
          </p:cNvPr>
          <p:cNvSpPr/>
          <p:nvPr/>
        </p:nvSpPr>
        <p:spPr>
          <a:xfrm>
            <a:off x="0" y="3365704"/>
            <a:ext cx="12192000" cy="100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76B35-9126-4A03-A799-D1576FCB2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5950"/>
            <a:ext cx="9144000" cy="952292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Muallifning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ismi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sharifi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Bo’lim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yoki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kafedra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9F410-3BF2-432D-9E39-E39F25D83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696" y="3389244"/>
            <a:ext cx="9806608" cy="952292"/>
          </a:xfrm>
        </p:spPr>
        <p:txBody>
          <a:bodyPr>
            <a:normAutofit/>
          </a:bodyPr>
          <a:lstStyle/>
          <a:p>
            <a:r>
              <a:rPr lang="en-US" b="1" dirty="0" err="1"/>
              <a:t>Mavzu</a:t>
            </a:r>
            <a:r>
              <a:rPr lang="en-US" b="1" dirty="0"/>
              <a:t> </a:t>
            </a:r>
            <a:r>
              <a:rPr lang="en-US" b="1" dirty="0" err="1"/>
              <a:t>nomi</a:t>
            </a:r>
            <a:endParaRPr lang="ru-R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DB87E-F78E-4E75-BCB4-006A2E7A93E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97" y="211171"/>
            <a:ext cx="3058805" cy="30588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5D5D626-7FD2-4900-B71D-2876B561E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70171" y="0"/>
            <a:ext cx="5921829" cy="6858001"/>
            <a:chOff x="9621170" y="0"/>
            <a:chExt cx="2570831" cy="685800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661FEC-B431-44B2-8DF1-1319E09F0CA5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E2D2AD-BA0B-4CF9-B17A-C7D22890AF9B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2DFF1A-13C5-4A3B-8430-8474989905B9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741E274-BAB4-473B-8CF8-12604FD5D345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18E8B9A-61F1-46DD-B0B8-9BD834BDB607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21959BF-108A-4949-91AD-EC86C63F2FF1}"/>
              </a:ext>
            </a:extLst>
          </p:cNvPr>
          <p:cNvSpPr txBox="1"/>
          <p:nvPr/>
        </p:nvSpPr>
        <p:spPr>
          <a:xfrm>
            <a:off x="7735002" y="5548242"/>
            <a:ext cx="4293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en-US" b="1" i="0" dirty="0">
                <a:effectLst/>
                <a:latin typeface="Bree Serif"/>
              </a:rPr>
              <a:t>Tel/</a:t>
            </a:r>
            <a:r>
              <a:rPr lang="en-US" b="1" i="0" dirty="0" err="1">
                <a:effectLst/>
                <a:latin typeface="Bree Serif"/>
              </a:rPr>
              <a:t>Faks</a:t>
            </a:r>
            <a:r>
              <a:rPr lang="en-US" b="1" i="0" dirty="0">
                <a:effectLst/>
                <a:latin typeface="Bree Serif"/>
              </a:rPr>
              <a:t>: (0374)2234367</a:t>
            </a:r>
          </a:p>
          <a:p>
            <a:pPr algn="r" fontAlgn="base"/>
            <a:r>
              <a:rPr lang="en-US" b="1" dirty="0" err="1">
                <a:latin typeface="Bree Serif"/>
              </a:rPr>
              <a:t>Veb-sayt</a:t>
            </a:r>
            <a:r>
              <a:rPr lang="en-US" b="1" dirty="0">
                <a:latin typeface="Bree Serif"/>
              </a:rPr>
              <a:t>: </a:t>
            </a:r>
            <a:r>
              <a:rPr lang="en-US" b="1" i="0" dirty="0">
                <a:effectLst/>
                <a:latin typeface="Bree Serif"/>
              </a:rPr>
              <a:t>www.andmiedu.uz</a:t>
            </a:r>
          </a:p>
          <a:p>
            <a:pPr algn="r" fontAlgn="base"/>
            <a:r>
              <a:rPr lang="en-US" b="1" i="0" dirty="0">
                <a:effectLst/>
                <a:latin typeface="Bree Serif"/>
              </a:rPr>
              <a:t>E-mail: info@andmiedu.uz</a:t>
            </a:r>
          </a:p>
          <a:p>
            <a:pPr algn="r" fontAlgn="base"/>
            <a:r>
              <a:rPr lang="en-US" b="1" i="0" dirty="0">
                <a:effectLst/>
                <a:latin typeface="Bree Serif"/>
              </a:rPr>
              <a:t>Manzil: 170100, </a:t>
            </a:r>
            <a:r>
              <a:rPr lang="en-US" b="1" i="0" dirty="0" err="1">
                <a:effectLst/>
                <a:latin typeface="Bree Serif"/>
              </a:rPr>
              <a:t>Andijon</a:t>
            </a:r>
            <a:r>
              <a:rPr lang="en-US" b="1" i="0" dirty="0">
                <a:effectLst/>
                <a:latin typeface="Bree Serif"/>
              </a:rPr>
              <a:t> </a:t>
            </a:r>
            <a:r>
              <a:rPr lang="en-US" b="1" i="0" dirty="0" err="1">
                <a:effectLst/>
                <a:latin typeface="Bree Serif"/>
              </a:rPr>
              <a:t>sh</a:t>
            </a:r>
            <a:r>
              <a:rPr lang="en-US" b="1" i="0" dirty="0">
                <a:effectLst/>
                <a:latin typeface="Bree Serif"/>
              </a:rPr>
              <a:t>, </a:t>
            </a:r>
            <a:r>
              <a:rPr lang="en-US" b="1" i="0" dirty="0" err="1">
                <a:effectLst/>
                <a:latin typeface="Bree Serif"/>
              </a:rPr>
              <a:t>Boburshox</a:t>
            </a:r>
            <a:r>
              <a:rPr lang="en-US" b="1" i="0" dirty="0">
                <a:effectLst/>
                <a:latin typeface="Bree Serif"/>
              </a:rPr>
              <a:t> 56</a:t>
            </a:r>
          </a:p>
        </p:txBody>
      </p:sp>
    </p:spTree>
    <p:extLst>
      <p:ext uri="{BB962C8B-B14F-4D97-AF65-F5344CB8AC3E}">
        <p14:creationId xmlns:p14="http://schemas.microsoft.com/office/powerpoint/2010/main" val="189058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160560D-C765-4C65-8A7F-DF4F25106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94442" y="0"/>
            <a:ext cx="897558" cy="6858001"/>
            <a:chOff x="9621170" y="0"/>
            <a:chExt cx="2570831" cy="685800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B3BEDA-BDEF-4041-BE05-5E6E2FA0D3E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B66FC4-EDA2-4E24-AE3F-7EA016D52B67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872616-563E-4F3B-9EC9-0BF8E6E47AE0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470B03-C75D-4AE5-8B93-0EFB32F2F9ED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2">
                <a:lumMod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97ADAFF-F23B-43C4-9BD0-9EDC271FAE39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8CB4BB-3CCF-4FEE-9C5D-541A0A19B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260650"/>
            <a:ext cx="12192000" cy="600974"/>
            <a:chOff x="0" y="6086479"/>
            <a:chExt cx="12192000" cy="60097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4C57-404C-4F42-BAAA-85B99D72E70A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D3FFE1-8F83-400C-A00F-CAF584CE1D21}"/>
                </a:ext>
              </a:extLst>
            </p:cNvPr>
            <p:cNvSpPr/>
            <p:nvPr/>
          </p:nvSpPr>
          <p:spPr>
            <a:xfrm>
              <a:off x="11454070" y="6086479"/>
              <a:ext cx="600974" cy="6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913C817-603A-418B-BA2E-79A72120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" y="116114"/>
            <a:ext cx="766094" cy="76609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6895F18-3ABF-4389-9362-EB1EC160DE3E}"/>
              </a:ext>
            </a:extLst>
          </p:cNvPr>
          <p:cNvSpPr txBox="1"/>
          <p:nvPr/>
        </p:nvSpPr>
        <p:spPr>
          <a:xfrm>
            <a:off x="6185630" y="2585184"/>
            <a:ext cx="4873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/>
              <a:t>Reja</a:t>
            </a:r>
            <a:r>
              <a:rPr lang="en-US" sz="2800" dirty="0"/>
              <a:t> 1 …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Reja</a:t>
            </a:r>
            <a:r>
              <a:rPr lang="en-US" sz="2800" dirty="0"/>
              <a:t> 2 … 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Reja</a:t>
            </a:r>
            <a:r>
              <a:rPr lang="en-US" sz="2800" dirty="0"/>
              <a:t> 3 ….</a:t>
            </a:r>
            <a:endParaRPr lang="ru-RU" sz="2800" dirty="0"/>
          </a:p>
        </p:txBody>
      </p:sp>
      <p:pic>
        <p:nvPicPr>
          <p:cNvPr id="1028" name="Picture 4" descr="Chapecoense Splash Logo [ Download - Logo - icon ] png svg">
            <a:extLst>
              <a:ext uri="{FF2B5EF4-FFF2-40B4-BE49-F238E27FC236}">
                <a16:creationId xmlns:a16="http://schemas.microsoft.com/office/drawing/2014/main" id="{FBCA7FFB-61C6-4C24-BF35-C44191EE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4" y="728879"/>
            <a:ext cx="5400242" cy="540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8B343D-2C80-4FCD-9FB2-46561E096CA8}"/>
              </a:ext>
            </a:extLst>
          </p:cNvPr>
          <p:cNvSpPr txBox="1"/>
          <p:nvPr/>
        </p:nvSpPr>
        <p:spPr>
          <a:xfrm>
            <a:off x="2693548" y="3159813"/>
            <a:ext cx="1091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REJA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6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160560D-C765-4C65-8A7F-DF4F25106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94442" y="0"/>
            <a:ext cx="897558" cy="6858001"/>
            <a:chOff x="9621170" y="0"/>
            <a:chExt cx="2570831" cy="685800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B3BEDA-BDEF-4041-BE05-5E6E2FA0D3E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B66FC4-EDA2-4E24-AE3F-7EA016D52B67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872616-563E-4F3B-9EC9-0BF8E6E47AE0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470B03-C75D-4AE5-8B93-0EFB32F2F9ED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2">
                <a:lumMod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97ADAFF-F23B-43C4-9BD0-9EDC271FAE39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913C817-603A-418B-BA2E-79A72120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7" y="87087"/>
            <a:ext cx="766094" cy="76609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F8CB4BB-3CCF-4FEE-9C5D-541A0A19B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260650"/>
            <a:ext cx="12192000" cy="600974"/>
            <a:chOff x="0" y="6086479"/>
            <a:chExt cx="12192000" cy="60097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4C57-404C-4F42-BAAA-85B99D72E70A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D3FFE1-8F83-400C-A00F-CAF584CE1D21}"/>
                </a:ext>
              </a:extLst>
            </p:cNvPr>
            <p:cNvSpPr/>
            <p:nvPr/>
          </p:nvSpPr>
          <p:spPr>
            <a:xfrm>
              <a:off x="11454070" y="6086479"/>
              <a:ext cx="600974" cy="6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2C094F-DE5E-43A3-BB22-66CBBB72423B}"/>
              </a:ext>
            </a:extLst>
          </p:cNvPr>
          <p:cNvCxnSpPr>
            <a:cxnSpLocks/>
          </p:cNvCxnSpPr>
          <p:nvPr/>
        </p:nvCxnSpPr>
        <p:spPr>
          <a:xfrm>
            <a:off x="955614" y="638630"/>
            <a:ext cx="0" cy="4437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F8DA38-9B0D-4840-B4A9-AD1A04B00571}"/>
              </a:ext>
            </a:extLst>
          </p:cNvPr>
          <p:cNvCxnSpPr>
            <a:cxnSpLocks/>
          </p:cNvCxnSpPr>
          <p:nvPr/>
        </p:nvCxnSpPr>
        <p:spPr>
          <a:xfrm flipH="1">
            <a:off x="730643" y="867695"/>
            <a:ext cx="1088604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01B0B4-06DC-4E65-AB4E-A3662847BC7A}"/>
              </a:ext>
            </a:extLst>
          </p:cNvPr>
          <p:cNvSpPr txBox="1"/>
          <p:nvPr/>
        </p:nvSpPr>
        <p:spPr>
          <a:xfrm>
            <a:off x="3544835" y="110682"/>
            <a:ext cx="52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REJANING NOMI……………..</a:t>
            </a:r>
            <a:endParaRPr lang="ru-RU" sz="3600" b="1" dirty="0"/>
          </a:p>
        </p:txBody>
      </p:sp>
      <p:pic>
        <p:nvPicPr>
          <p:cNvPr id="2054" name="Picture 6" descr="Pie chart and bar graphs Royalty Free Vector Image">
            <a:extLst>
              <a:ext uri="{FF2B5EF4-FFF2-40B4-BE49-F238E27FC236}">
                <a16:creationId xmlns:a16="http://schemas.microsoft.com/office/drawing/2014/main" id="{B1138474-97E9-4C4D-8CE2-C2FC60EFE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 b="19239"/>
          <a:stretch/>
        </p:blipFill>
        <p:spPr bwMode="auto">
          <a:xfrm>
            <a:off x="743127" y="1269036"/>
            <a:ext cx="5430537" cy="295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nitor Computer Video Play Abstract Flat Color Icon Template, Color Icons,  Template Icons, Abstract Icons PNG and Vector with Transparent Background  for Free Download">
            <a:extLst>
              <a:ext uri="{FF2B5EF4-FFF2-40B4-BE49-F238E27FC236}">
                <a16:creationId xmlns:a16="http://schemas.microsoft.com/office/drawing/2014/main" id="{D24B0579-52B7-4447-A9D6-33809BA02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0" b="10815"/>
          <a:stretch/>
        </p:blipFill>
        <p:spPr bwMode="auto">
          <a:xfrm>
            <a:off x="912071" y="4371078"/>
            <a:ext cx="2801708" cy="19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able Icon - Colored Style - Iconfu">
            <a:extLst>
              <a:ext uri="{FF2B5EF4-FFF2-40B4-BE49-F238E27FC236}">
                <a16:creationId xmlns:a16="http://schemas.microsoft.com/office/drawing/2014/main" id="{E5CE2BA9-B1C5-428D-A313-393C0598D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05" y="973981"/>
            <a:ext cx="4809914" cy="24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aleria de fotos png 4 » PNG Image">
            <a:extLst>
              <a:ext uri="{FF2B5EF4-FFF2-40B4-BE49-F238E27FC236}">
                <a16:creationId xmlns:a16="http://schemas.microsoft.com/office/drawing/2014/main" id="{BFCA49C4-5A16-4841-A3F6-5EEDB7C1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50" y="3697823"/>
            <a:ext cx="2896784" cy="21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ic Fanatics | Teespring">
            <a:extLst>
              <a:ext uri="{FF2B5EF4-FFF2-40B4-BE49-F238E27FC236}">
                <a16:creationId xmlns:a16="http://schemas.microsoft.com/office/drawing/2014/main" id="{5127F16D-180F-4740-A035-FA58A542F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96" y="4491914"/>
            <a:ext cx="3792007" cy="15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8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160560D-C765-4C65-8A7F-DF4F25106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94442" y="0"/>
            <a:ext cx="897558" cy="6858001"/>
            <a:chOff x="9621170" y="0"/>
            <a:chExt cx="2570831" cy="685800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B3BEDA-BDEF-4041-BE05-5E6E2FA0D3E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B66FC4-EDA2-4E24-AE3F-7EA016D52B67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>
                <a:lumMod val="9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872616-563E-4F3B-9EC9-0BF8E6E47AE0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2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470B03-C75D-4AE5-8B93-0EFB32F2F9ED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2">
                <a:lumMod val="5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97ADAFF-F23B-43C4-9BD0-9EDC271FAE39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913C817-603A-418B-BA2E-79A72120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" y="1469493"/>
            <a:ext cx="3683901" cy="368390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F8CB4BB-3CCF-4FEE-9C5D-541A0A19B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260650"/>
            <a:ext cx="12192000" cy="600974"/>
            <a:chOff x="0" y="6086479"/>
            <a:chExt cx="12192000" cy="60097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4C57-404C-4F42-BAAA-85B99D72E70A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D3FFE1-8F83-400C-A00F-CAF584CE1D21}"/>
                </a:ext>
              </a:extLst>
            </p:cNvPr>
            <p:cNvSpPr/>
            <p:nvPr/>
          </p:nvSpPr>
          <p:spPr>
            <a:xfrm>
              <a:off x="11454070" y="6086479"/>
              <a:ext cx="600974" cy="600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5B58409C-997A-4B45-A1CB-C166D50E18BE}"/>
              </a:ext>
            </a:extLst>
          </p:cNvPr>
          <p:cNvSpPr txBox="1">
            <a:spLocks/>
          </p:cNvSpPr>
          <p:nvPr/>
        </p:nvSpPr>
        <p:spPr>
          <a:xfrm>
            <a:off x="4753882" y="2781431"/>
            <a:ext cx="6414052" cy="952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E’TIBORINGIZ UCHUN RAHMAT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286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57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Bree Serif</vt:lpstr>
      <vt:lpstr>Calibri</vt:lpstr>
      <vt:lpstr>Calibri Light</vt:lpstr>
      <vt:lpstr>Office Theme</vt:lpstr>
      <vt:lpstr>Mavzu nomi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rasmiy web sayti</dc:title>
  <dc:creator>MECHA_UZ</dc:creator>
  <cp:lastModifiedBy>MECHA_UZ</cp:lastModifiedBy>
  <cp:revision>149</cp:revision>
  <dcterms:created xsi:type="dcterms:W3CDTF">2020-07-10T05:08:42Z</dcterms:created>
  <dcterms:modified xsi:type="dcterms:W3CDTF">2020-12-01T13:08:46Z</dcterms:modified>
</cp:coreProperties>
</file>